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7" r:id="rId8"/>
    <p:sldId id="266" r:id="rId9"/>
    <p:sldId id="271" r:id="rId10"/>
    <p:sldId id="270" r:id="rId11"/>
    <p:sldId id="269" r:id="rId12"/>
    <p:sldId id="268" r:id="rId13"/>
    <p:sldId id="278" r:id="rId14"/>
    <p:sldId id="277" r:id="rId15"/>
    <p:sldId id="273" r:id="rId16"/>
    <p:sldId id="275" r:id="rId17"/>
    <p:sldId id="279" r:id="rId18"/>
    <p:sldId id="274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7033"/>
    <a:srgbClr val="349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7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&#1087;&#1086;&#1083;&#1100;&#1079;&#1086;&#1074;&#1072;&#1090;&#1077;&#1083;&#1100;\Desktop\&#1053;&#1086;&#1074;&#1072;&#1103;%20&#1087;&#1072;&#1087;&#1082;&#1072;%20(6)\2.avi" TargetMode="External"/><Relationship Id="rId1" Type="http://schemas.microsoft.com/office/2007/relationships/media" Target="file:///C:\Users\&#1087;&#1086;&#1083;&#1100;&#1079;&#1086;&#1074;&#1072;&#1090;&#1077;&#1083;&#1100;\Desktop\&#1053;&#1086;&#1074;&#1072;&#1103;%20&#1087;&#1072;&#1087;&#1082;&#1072;%20(6)\2.av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&#1087;&#1086;&#1083;&#1100;&#1079;&#1086;&#1074;&#1072;&#1090;&#1077;&#1083;&#1100;\Desktop\&#1053;&#1086;&#1074;&#1072;&#1103;%20&#1087;&#1072;&#1087;&#1082;&#1072;%20(6)\&#1055;&#1088;&#1086;&#1077;&#1082;&#1090;%201.avi" TargetMode="External"/><Relationship Id="rId1" Type="http://schemas.microsoft.com/office/2007/relationships/media" Target="file:///C:\Users\&#1087;&#1086;&#1083;&#1100;&#1079;&#1086;&#1074;&#1072;&#1090;&#1077;&#1083;&#1100;\Desktop\&#1053;&#1086;&#1074;&#1072;&#1103;%20&#1087;&#1072;&#1087;&#1082;&#1072;%20(6)\&#1055;&#1088;&#1086;&#1077;&#1082;&#1090;%201.av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&#1087;&#1086;&#1083;&#1100;&#1079;&#1086;&#1074;&#1072;&#1090;&#1077;&#1083;&#1100;\Desktop\&#1053;&#1086;&#1074;&#1072;&#1103;%20&#1087;&#1072;&#1087;&#1082;&#1072;%20(6)\3.avi" TargetMode="External"/><Relationship Id="rId1" Type="http://schemas.microsoft.com/office/2007/relationships/media" Target="file:///C:\Users\&#1087;&#1086;&#1083;&#1100;&#1079;&#1086;&#1074;&#1072;&#1090;&#1077;&#1083;&#1100;\Desktop\&#1053;&#1086;&#1074;&#1072;&#1103;%20&#1087;&#1072;&#1087;&#1082;&#1072;%20(6)\3.av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&#1087;&#1086;&#1083;&#1100;&#1079;&#1086;&#1074;&#1072;&#1090;&#1077;&#1083;&#1100;\Desktop\&#1053;&#1086;&#1074;&#1072;&#1103;%20&#1087;&#1072;&#1087;&#1082;&#1072;%20(6)\4.avi" TargetMode="External"/><Relationship Id="rId1" Type="http://schemas.microsoft.com/office/2007/relationships/media" Target="file:///C:\Users\&#1087;&#1086;&#1083;&#1100;&#1079;&#1086;&#1074;&#1072;&#1090;&#1077;&#1083;&#1100;\Desktop\&#1053;&#1086;&#1074;&#1072;&#1103;%20&#1087;&#1072;&#1087;&#1082;&#1072;%20(6)\4.av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\\Admin\&#1093;&#1088;&#1072;&#1085;&#1080;&#1083;&#1080;&#1097;&#1077;\&#1074;&#1077;&#1088;&#1086;&#1085;&#1080;&#1082;&#1072;\&#1088;&#1072;&#1073;&#1086;&#1090;&#1072;%202019\2020%20&#1075;&#1086;&#1076;\2021\&#1053;&#1086;&#1074;&#1072;&#1103;%20&#1087;&#1072;&#1087;&#1082;&#1072;\5.avi" TargetMode="External"/><Relationship Id="rId1" Type="http://schemas.microsoft.com/office/2007/relationships/media" Target="file:///\\Admin\&#1093;&#1088;&#1072;&#1085;&#1080;&#1083;&#1080;&#1097;&#1077;\&#1074;&#1077;&#1088;&#1086;&#1085;&#1080;&#1082;&#1072;\&#1088;&#1072;&#1073;&#1086;&#1090;&#1072;%202019\2020%20&#1075;&#1086;&#1076;\2021\&#1053;&#1086;&#1074;&#1072;&#1103;%20&#1087;&#1072;&#1087;&#1082;&#1072;\5.av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s://i.siteapi.org/utaEkHpeZYp7TLn1ryopeU-fv1c=/fit-in/900x1000/center/top/filters:format(png)/5045b586a05f134.s.siteapi.org/img/79ea1350b5bf2a0b725e6f5e1d3ff303b01889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14282" y="3031996"/>
            <a:ext cx="6929486" cy="17543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«Мы с природой дружим, мусор нам не нужен!»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5214950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33"/>
                </a:solidFill>
              </a:rPr>
              <a:t>Выполнила: Федотова Т.Ф. воспитатель МБДОУ </a:t>
            </a:r>
            <a:r>
              <a:rPr lang="ru-RU" b="1" i="1" dirty="0" err="1" smtClean="0">
                <a:solidFill>
                  <a:srgbClr val="007033"/>
                </a:solidFill>
              </a:rPr>
              <a:t>д</a:t>
            </a:r>
            <a:r>
              <a:rPr lang="ru-RU" b="1" i="1" dirty="0" smtClean="0">
                <a:solidFill>
                  <a:srgbClr val="007033"/>
                </a:solidFill>
              </a:rPr>
              <a:t>/сад «Тополёк»</a:t>
            </a:r>
            <a:endParaRPr lang="ru-RU" b="1" i="1" dirty="0">
              <a:solidFill>
                <a:srgbClr val="007033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428736"/>
            <a:ext cx="62150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4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Экологический</a:t>
            </a:r>
            <a:r>
              <a:rPr kumimoji="0" lang="ru-RU" sz="4000" b="1" i="0" u="none" strike="noStrike" cap="all" spc="0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4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проект: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5" name="Picture 5" descr="C:\Users\пользователь\Desktop\Новая папка (6)\IMG-618e94f8ceed2eec0a542469913f28bd-V.jpg"/>
          <p:cNvPicPr>
            <a:picLocks noChangeAspect="1" noChangeArrowheads="1"/>
          </p:cNvPicPr>
          <p:nvPr/>
        </p:nvPicPr>
        <p:blipFill>
          <a:blip r:embed="rId3"/>
          <a:srcRect l="20870" t="5870" r="11303" b="27608"/>
          <a:stretch>
            <a:fillRect/>
          </a:stretch>
        </p:blipFill>
        <p:spPr bwMode="auto">
          <a:xfrm>
            <a:off x="3428992" y="571480"/>
            <a:ext cx="2130533" cy="278608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6" name="Picture 6" descr="C:\Users\пользователь\Desktop\Новая папка (6)\IMG-060ebd34dbdb2f38a79f22a932d970d5-V.jpg"/>
          <p:cNvPicPr>
            <a:picLocks noChangeAspect="1" noChangeArrowheads="1"/>
          </p:cNvPicPr>
          <p:nvPr/>
        </p:nvPicPr>
        <p:blipFill>
          <a:blip r:embed="rId4"/>
          <a:srcRect b="18685"/>
          <a:stretch>
            <a:fillRect/>
          </a:stretch>
        </p:blipFill>
        <p:spPr bwMode="auto">
          <a:xfrm>
            <a:off x="142844" y="142852"/>
            <a:ext cx="2899166" cy="314327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7" name="Picture 7" descr="C:\Users\пользователь\Desktop\Новая папка (6)\IMG-62c87c7beac3f6d767b72a43553f80db-V.jpg"/>
          <p:cNvPicPr>
            <a:picLocks noChangeAspect="1" noChangeArrowheads="1"/>
          </p:cNvPicPr>
          <p:nvPr/>
        </p:nvPicPr>
        <p:blipFill>
          <a:blip r:embed="rId5"/>
          <a:srcRect l="7258"/>
          <a:stretch>
            <a:fillRect/>
          </a:stretch>
        </p:blipFill>
        <p:spPr bwMode="auto">
          <a:xfrm>
            <a:off x="6000760" y="1714488"/>
            <a:ext cx="2738430" cy="393699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8" name="Picture 8" descr="C:\Users\пользователь\Desktop\Новая папка (6)\IMG-69e651a8291b195f07f3faf4950af5e0-V.jpg"/>
          <p:cNvPicPr>
            <a:picLocks noChangeAspect="1" noChangeArrowheads="1"/>
          </p:cNvPicPr>
          <p:nvPr/>
        </p:nvPicPr>
        <p:blipFill>
          <a:blip r:embed="rId6" cstate="print"/>
          <a:srcRect l="12665"/>
          <a:stretch>
            <a:fillRect/>
          </a:stretch>
        </p:blipFill>
        <p:spPr bwMode="auto">
          <a:xfrm>
            <a:off x="571472" y="3571876"/>
            <a:ext cx="1970472" cy="300829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9" name="Picture 9" descr="C:\Users\пользователь\Desktop\Новая папка (6)\IMG-47784d7036c4452f9979c4a27ee5432f-V.jpg"/>
          <p:cNvPicPr>
            <a:picLocks noChangeAspect="1" noChangeArrowheads="1"/>
          </p:cNvPicPr>
          <p:nvPr/>
        </p:nvPicPr>
        <p:blipFill>
          <a:blip r:embed="rId7"/>
          <a:srcRect t="15744" b="26530"/>
          <a:stretch>
            <a:fillRect/>
          </a:stretch>
        </p:blipFill>
        <p:spPr bwMode="auto">
          <a:xfrm>
            <a:off x="3428992" y="3571876"/>
            <a:ext cx="2247353" cy="274202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9" descr="C:\Users\пользователь\Desktop\Новая папка (6)\IMG-47784d7036c4452f9979c4a27ee5432f-V.jpg"/>
          <p:cNvPicPr>
            <a:picLocks noChangeAspect="1" noChangeArrowheads="1"/>
          </p:cNvPicPr>
          <p:nvPr/>
        </p:nvPicPr>
        <p:blipFill>
          <a:blip r:embed="rId7"/>
          <a:srcRect t="15744" b="26530"/>
          <a:stretch>
            <a:fillRect/>
          </a:stretch>
        </p:blipFill>
        <p:spPr bwMode="auto">
          <a:xfrm>
            <a:off x="3581392" y="3724276"/>
            <a:ext cx="2247353" cy="274202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8" name="Picture 4" descr="C:\Users\пользователь\Desktop\Новая папка (6)\IMG-cbdc3a8dc982c231e76de5fdea167b22-V.jpg"/>
          <p:cNvPicPr>
            <a:picLocks noChangeAspect="1" noChangeArrowheads="1"/>
          </p:cNvPicPr>
          <p:nvPr/>
        </p:nvPicPr>
        <p:blipFill>
          <a:blip r:embed="rId3"/>
          <a:srcRect t="16172" r="9345" b="31796"/>
          <a:stretch>
            <a:fillRect/>
          </a:stretch>
        </p:blipFill>
        <p:spPr bwMode="auto">
          <a:xfrm>
            <a:off x="142844" y="142852"/>
            <a:ext cx="2708864" cy="328614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0" descr="C:\Users\пользователь\Desktop\Новая папка (6)\IMG-1219ee8c764673b407632a2d13f2c503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643050"/>
            <a:ext cx="4286280" cy="321471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06" name="Picture 2" descr="C:\Users\пользователь\Desktop\Новая папка (6)\IMG-afc689bc9125e2856b081927c170fce5-V.jpg"/>
          <p:cNvPicPr>
            <a:picLocks noChangeAspect="1" noChangeArrowheads="1"/>
          </p:cNvPicPr>
          <p:nvPr/>
        </p:nvPicPr>
        <p:blipFill>
          <a:blip r:embed="rId5"/>
          <a:srcRect t="16071"/>
          <a:stretch>
            <a:fillRect/>
          </a:stretch>
        </p:blipFill>
        <p:spPr bwMode="auto">
          <a:xfrm>
            <a:off x="6176578" y="3571876"/>
            <a:ext cx="2808850" cy="314324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C:\Users\пользователь\Desktop\Новая папка (6)\IMG-d8061aec737e4b5ca6f02a26899bf88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917" y="134950"/>
            <a:ext cx="2792009" cy="372267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1" name="Picture 3" descr="C:\Users\пользователь\Desktop\Новая папка (6)\IMG-d4b916410db082b2cd4bca646329d60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4866" y="3214686"/>
            <a:ext cx="2684852" cy="357980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2" name="Picture 4" descr="C:\Users\пользователь\Desktop\Новая папка (6)\IMG-f3c7d65c27c6c8925fa83f45923dea89-V.jpg"/>
          <p:cNvPicPr>
            <a:picLocks noChangeAspect="1" noChangeArrowheads="1"/>
          </p:cNvPicPr>
          <p:nvPr/>
        </p:nvPicPr>
        <p:blipFill>
          <a:blip r:embed="rId5"/>
          <a:srcRect l="7084" t="14876" r="12160" b="10743"/>
          <a:stretch>
            <a:fillRect/>
          </a:stretch>
        </p:blipFill>
        <p:spPr bwMode="auto">
          <a:xfrm>
            <a:off x="3105480" y="2143116"/>
            <a:ext cx="2966718" cy="364333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20" y="1214422"/>
            <a:ext cx="7891531" cy="4429156"/>
          </a:xfrm>
          <a:prstGeom prst="rect">
            <a:avLst/>
          </a:prstGeom>
        </p:spPr>
      </p:pic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5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Проект 1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1546"/>
            <a:ext cx="8351654" cy="4687402"/>
          </a:xfrm>
          <a:prstGeom prst="rect">
            <a:avLst/>
          </a:prstGeom>
        </p:spPr>
      </p:pic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5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071546"/>
            <a:ext cx="8400662" cy="4714908"/>
          </a:xfrm>
          <a:prstGeom prst="rect">
            <a:avLst/>
          </a:prstGeom>
        </p:spPr>
      </p:pic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5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4422"/>
            <a:ext cx="8527944" cy="4786346"/>
          </a:xfrm>
          <a:prstGeom prst="rect">
            <a:avLst/>
          </a:prstGeom>
        </p:spPr>
      </p:pic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5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42984"/>
            <a:ext cx="8273379" cy="4643470"/>
          </a:xfrm>
          <a:prstGeom prst="rect">
            <a:avLst/>
          </a:prstGeom>
        </p:spPr>
      </p:pic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5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1.infourok.ru/uploads/ex/0e8c/00004923-357b6057/img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r="1389" b="5398"/>
          <a:stretch>
            <a:fillRect/>
          </a:stretch>
        </p:blipFill>
        <p:spPr bwMode="auto">
          <a:xfrm>
            <a:off x="571472" y="642918"/>
            <a:ext cx="7286676" cy="542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3"/>
          <a:srcRect t="8170" r="2343"/>
          <a:stretch>
            <a:fillRect/>
          </a:stretch>
        </p:blipFill>
        <p:spPr bwMode="auto">
          <a:xfrm>
            <a:off x="16835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https://i.artfile.ru/2048x1343_1076406_%5bwww.ArtFile.ru%5d.jpg"/>
          <p:cNvPicPr>
            <a:picLocks noChangeAspect="1" noChangeArrowheads="1"/>
          </p:cNvPicPr>
          <p:nvPr/>
        </p:nvPicPr>
        <p:blipFill>
          <a:blip r:embed="rId2"/>
          <a:srcRect b="2381"/>
          <a:stretch>
            <a:fillRect/>
          </a:stretch>
        </p:blipFill>
        <p:spPr bwMode="auto">
          <a:xfrm>
            <a:off x="0" y="0"/>
            <a:ext cx="915083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643050"/>
            <a:ext cx="8215370" cy="378565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80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80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</a:t>
            </a:r>
            <a:r>
              <a:rPr lang="ru-RU" sz="80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ание!</a:t>
            </a:r>
            <a:endParaRPr lang="ru-RU" sz="80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 t="4166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1079774"/>
            <a:ext cx="6143636" cy="3538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1.Актуальность проекта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2.Цели и задачи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3.Проблема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4.Этапы реализации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5.Ожидаемые результаты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Заключение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7.Приложение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42844" y="1285860"/>
            <a:ext cx="8501122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информационно – исследовательский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32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– педагоги – родители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участников: коллективный.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 реализации проекта: краткосрочный.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1428736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 ПРОЕКТА</a:t>
            </a:r>
            <a:r>
              <a:rPr lang="ru-RU" sz="2400" b="1" i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42844" y="721270"/>
            <a:ext cx="7572428" cy="503214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Актуальность проблемы:</a:t>
            </a:r>
            <a:endParaRPr lang="ru-RU" sz="1500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Дошкольный  возраст  самоценный  этап  в  развитии  экологической  </a:t>
            </a:r>
            <a:endParaRPr lang="ru-RU" sz="15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 личности.  В  этом  возрасте  ребёнок  начинает  выделять  себя  из  окружающей  среды, развивается  эмоционально-ценностное  отношение  к  окружающему,  формируются основы нравственно-экологических позиций личности. Эколого-социальная  ситуация  сегодняшнего  дня  выдвигает  перед  специалистами дошкольного  образования  задачу  поиска  универсальных  средств  экологического воспитания в современных условиях. Одним  из таких средств, на наш взгляд, может быть  экологический  проект,  одной  из  немногих  технологий,  выводящий  педагога  за стены детского сада в окружающий мир и социальную действительность. Ежедневно во время прогулки дошкольники принимают участие в уборке территории своего  участка  и  каждый  раз  у  них  возникают  вопросы:  откуда  берется  столько мусора?  Куда  отвозят  мусор?  и  т.д.  Чтобы  ответить  на  эти  недетские  вопросы  и попытаться  решить  “мусорную  проблему”,  мы  разработали проект  «Мы  с  природой дружим, мусор нам не нужен!».</a:t>
            </a:r>
            <a:endParaRPr lang="ru-RU" sz="15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42844" y="150476"/>
            <a:ext cx="7669516" cy="5509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1600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 у  детей  знания  о  разнообразных  видах  деятельности  по  защите природы. (В  процессе  углубления  и  расширения  знаний  у  детей  о  бытовых отходах  и  их  свойствах  формировать  экологическую  культуру  и  бережное отношение к природе).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Задачи проекта:</a:t>
            </a:r>
            <a:endParaRPr lang="ru-RU" sz="1600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Дать детям представление о видах бытовых отходов и их свойствах.  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Дать  детям  представления  об  опасности бытовых  отходов  в  жизни      человека  и живых организмов.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Уточнить представления у детей об основных источниках загрязнения земли, воды, воздуха, его последствиях, мероприятиях по предотвращению загрязнения.  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Найти способы использования вторичных ресурсов бросового материала.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Воспитывать  экологическую культуру.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Проблема: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Проблема мусора – одна из самых актуальных проблем современности. Она касается любого из нас. Свалки и другие скопления мусора являются серьёзным источником экологической опасности. В решении данной проблемы большую роль играет формирование экологического грамотного поведения у наших воспитанников – дошкольников, в том числе и их родителей.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 t="6250" r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-62927"/>
            <a:ext cx="8643998" cy="5892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Этапы реализации проекта:</a:t>
            </a:r>
            <a:endParaRPr lang="ru-RU" sz="1400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1этап – подготовительный.</a:t>
            </a:r>
            <a:endParaRPr lang="ru-RU" sz="1500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изучение методической и художественной литературы по теме проекта;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формирование проблемных вопросов;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планирование совместной деятельности;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создание условий для реализации проекта.                                                                                            </a:t>
            </a:r>
            <a:endParaRPr lang="ru-RU" sz="15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2 этап – организационный.</a:t>
            </a:r>
            <a:endParaRPr lang="ru-RU" sz="1500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НОД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Беседы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Наблюдение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Экспериментирование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Чтение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Игровая деятельность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Художественное творчество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Труд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Работа с родителями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 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этап – практическая деятельность.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•Разработать папку передвижку ,консультацию для  родителей «Жалобная книга природы»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участие детей и родителей  в фотовыставке «Наши добрые дела!».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•создание презентации «Мы с природой дружим, мусор нам не нужен!».                                                                       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 t="6250" r="3906"/>
          <a:stretch>
            <a:fillRect/>
          </a:stretch>
        </p:blipFill>
        <p:spPr bwMode="auto">
          <a:xfrm>
            <a:off x="5207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2544" y="1614180"/>
            <a:ext cx="8786874" cy="32302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4. Ожидаемые результаты</a:t>
            </a:r>
            <a:endParaRPr lang="ru-RU" sz="1500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непосредственное участие родителей и детей в организации различных экологических мероприятий</a:t>
            </a:r>
            <a:endParaRPr lang="ru-RU" sz="15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повышение уровня знаний у родителей и детей об экологии родного  края, охране природы  </a:t>
            </a:r>
            <a:endParaRPr lang="ru-RU" sz="15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благоустройство и украшение участка в детском саду с использованием «бытовых отходов»  </a:t>
            </a:r>
            <a:endParaRPr lang="ru-RU" sz="15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 привлечение родителей к посильному участию в деле экологического воспитания детей</a:t>
            </a:r>
            <a:endParaRPr lang="ru-RU" sz="15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осознание детьми и взрослыми значимости охраны природы, экологически целесообразного поведения      в окружающей среде, не засорять ее.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Заключение </a:t>
            </a:r>
            <a:endParaRPr lang="ru-RU" sz="1500" b="1" dirty="0" smtClean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результате  реализации нашего проекта произошло осознание детьми значимости охраны природы, что нельзя мусорить бездумно. У детей сформировались знания о значимости охраны природы, экологически целесообразного поведения в окружающей среде, не засорять ее.  Результатом данного проекта является повышение уровня знаний у детей и родителей об экологии родного края, охране природы.</a:t>
            </a:r>
            <a:br>
              <a:rPr lang="ru-RU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sz="15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C:\Users\пользователь\Desktop\Новая папка (6)\IMG-0b90afe38eb1911144933da281ab77a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142852"/>
            <a:ext cx="3429023" cy="257176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5" name="Picture 3" descr="C:\Users\пользователь\Desktop\Новая папка (6)\IMG-a203e099baa1a6ffa4fd1216f088db0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018100"/>
            <a:ext cx="3222612" cy="241696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6" name="Picture 4" descr="C:\Users\пользователь\Desktop\Новая папка (6)\IMG-a14c2abe704cc073a60c37db5839f87c-V.jpg"/>
          <p:cNvPicPr>
            <a:picLocks noChangeAspect="1" noChangeArrowheads="1"/>
          </p:cNvPicPr>
          <p:nvPr/>
        </p:nvPicPr>
        <p:blipFill>
          <a:blip r:embed="rId5" cstate="print"/>
          <a:srcRect t="10321" r="3669" b="13302"/>
          <a:stretch>
            <a:fillRect/>
          </a:stretch>
        </p:blipFill>
        <p:spPr bwMode="auto">
          <a:xfrm>
            <a:off x="142844" y="3571876"/>
            <a:ext cx="2857520" cy="302080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7" name="Picture 5" descr="C:\Users\пользователь\Desktop\Новая папка (6)\IMG-93219eeabba36af31140eabffc4c1410-V.jpg"/>
          <p:cNvPicPr>
            <a:picLocks noChangeAspect="1" noChangeArrowheads="1"/>
          </p:cNvPicPr>
          <p:nvPr/>
        </p:nvPicPr>
        <p:blipFill>
          <a:blip r:embed="rId6" cstate="print"/>
          <a:srcRect l="8182" r="11636"/>
          <a:stretch>
            <a:fillRect/>
          </a:stretch>
        </p:blipFill>
        <p:spPr bwMode="auto">
          <a:xfrm>
            <a:off x="5786446" y="3643314"/>
            <a:ext cx="3214678" cy="300690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8" name="Picture 6" descr="C:\Users\пользователь\Desktop\Новая папка (6)\IMG-817f1b413371a63c79733261f2247cd2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726" y="142852"/>
            <a:ext cx="3428992" cy="257174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s://ds04.infourok.ru/uploads/ex/047b/0010cd5a-221a8352/hello_html_9161bf0.png"/>
          <p:cNvPicPr>
            <a:picLocks noChangeAspect="1" noChangeArrowheads="1"/>
          </p:cNvPicPr>
          <p:nvPr/>
        </p:nvPicPr>
        <p:blipFill>
          <a:blip r:embed="rId2"/>
          <a:srcRect t="8170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06" y="285729"/>
            <a:ext cx="8501122" cy="10464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 descr="C:\Users\пользователь\Desktop\Новая папка (6)\IMG-060ebd34dbdb2f38a79f22a932d970d5-V.jpg"/>
          <p:cNvPicPr>
            <a:picLocks noChangeAspect="1" noChangeArrowheads="1"/>
          </p:cNvPicPr>
          <p:nvPr/>
        </p:nvPicPr>
        <p:blipFill>
          <a:blip r:embed="rId3"/>
          <a:srcRect b="14174"/>
          <a:stretch>
            <a:fillRect/>
          </a:stretch>
        </p:blipFill>
        <p:spPr bwMode="auto">
          <a:xfrm>
            <a:off x="214281" y="142852"/>
            <a:ext cx="2497083" cy="285752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9" name="Picture 3" descr="C:\Users\пользователь\Desktop\Новая папка (6)\IMG-5a57d179b2252b5b1ea841bb069ff4ac-V.jpg"/>
          <p:cNvPicPr>
            <a:picLocks noChangeAspect="1" noChangeArrowheads="1"/>
          </p:cNvPicPr>
          <p:nvPr/>
        </p:nvPicPr>
        <p:blipFill>
          <a:blip r:embed="rId4"/>
          <a:srcRect b="4082"/>
          <a:stretch>
            <a:fillRect/>
          </a:stretch>
        </p:blipFill>
        <p:spPr bwMode="auto">
          <a:xfrm>
            <a:off x="6090057" y="142852"/>
            <a:ext cx="2625347" cy="335758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0" name="Picture 4" descr="C:\Users\пользователь\Desktop\Новая папка (6)\IMG-5f75ce98aaed5128f6cb7cd4f940bf29-V.jpg"/>
          <p:cNvPicPr>
            <a:picLocks noChangeAspect="1" noChangeArrowheads="1"/>
          </p:cNvPicPr>
          <p:nvPr/>
        </p:nvPicPr>
        <p:blipFill>
          <a:blip r:embed="rId5"/>
          <a:srcRect b="21321"/>
          <a:stretch>
            <a:fillRect/>
          </a:stretch>
        </p:blipFill>
        <p:spPr bwMode="auto">
          <a:xfrm>
            <a:off x="5857884" y="3643314"/>
            <a:ext cx="2934885" cy="307884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1" name="Picture 5" descr="C:\Users\пользователь\Desktop\Новая папка (6)\IMG-18aa2348f86080bda022eedd121f0fa6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238499"/>
            <a:ext cx="2571768" cy="342902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2" name="Picture 6" descr="C:\Users\пользователь\Desktop\Новая папка (6)\IMG-38b6d47241892dc05241b74fc9919395-V.jpg"/>
          <p:cNvPicPr>
            <a:picLocks noChangeAspect="1" noChangeArrowheads="1"/>
          </p:cNvPicPr>
          <p:nvPr/>
        </p:nvPicPr>
        <p:blipFill>
          <a:blip r:embed="rId7"/>
          <a:srcRect b="9999"/>
          <a:stretch>
            <a:fillRect/>
          </a:stretch>
        </p:blipFill>
        <p:spPr bwMode="auto">
          <a:xfrm>
            <a:off x="3000364" y="1500174"/>
            <a:ext cx="2714644" cy="325761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116</TotalTime>
  <Words>48</Words>
  <Application>Microsoft Office PowerPoint</Application>
  <PresentationFormat>Экран (4:3)</PresentationFormat>
  <Paragraphs>68</Paragraphs>
  <Slides>19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 «Мы с природой дружим, мусор нам не нужен!»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проект: «Мы с природой дружим, мусор нам не нужен!»</dc:title>
  <dc:creator>пользователь</dc:creator>
  <cp:lastModifiedBy>sadik</cp:lastModifiedBy>
  <cp:revision>57</cp:revision>
  <dcterms:created xsi:type="dcterms:W3CDTF">2021-03-24T01:44:00Z</dcterms:created>
  <dcterms:modified xsi:type="dcterms:W3CDTF">2021-11-29T03:19:58Z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